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76" r:id="rId3"/>
    <p:sldId id="27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9" r:id="rId13"/>
    <p:sldId id="280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81" r:id="rId22"/>
    <p:sldId id="273" r:id="rId23"/>
    <p:sldId id="283" r:id="rId2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CA7843A-7507-4D44-A399-DEC5AEB2568A}" type="datetimeFigureOut">
              <a:rPr lang="hr-HR" smtClean="0"/>
              <a:pPr/>
              <a:t>4.3.2014.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4D9FAF4-0DED-4859-B7C7-B6D937A372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843A-7507-4D44-A399-DEC5AEB2568A}" type="datetimeFigureOut">
              <a:rPr lang="hr-HR" smtClean="0"/>
              <a:pPr/>
              <a:t>4.3.2014.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FAF4-0DED-4859-B7C7-B6D937A372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843A-7507-4D44-A399-DEC5AEB2568A}" type="datetimeFigureOut">
              <a:rPr lang="hr-HR" smtClean="0"/>
              <a:pPr/>
              <a:t>4.3.2014.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FAF4-0DED-4859-B7C7-B6D937A372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CA7843A-7507-4D44-A399-DEC5AEB2568A}" type="datetimeFigureOut">
              <a:rPr lang="hr-HR" smtClean="0"/>
              <a:pPr/>
              <a:t>4.3.2014.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FAF4-0DED-4859-B7C7-B6D937A372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CA7843A-7507-4D44-A399-DEC5AEB2568A}" type="datetimeFigureOut">
              <a:rPr lang="hr-HR" smtClean="0"/>
              <a:pPr/>
              <a:t>4.3.2014.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4D9FAF4-0DED-4859-B7C7-B6D937A3727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CA7843A-7507-4D44-A399-DEC5AEB2568A}" type="datetimeFigureOut">
              <a:rPr lang="hr-HR" smtClean="0"/>
              <a:pPr/>
              <a:t>4.3.2014.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4D9FAF4-0DED-4859-B7C7-B6D937A372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CA7843A-7507-4D44-A399-DEC5AEB2568A}" type="datetimeFigureOut">
              <a:rPr lang="hr-HR" smtClean="0"/>
              <a:pPr/>
              <a:t>4.3.2014.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4D9FAF4-0DED-4859-B7C7-B6D937A372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843A-7507-4D44-A399-DEC5AEB2568A}" type="datetimeFigureOut">
              <a:rPr lang="hr-HR" smtClean="0"/>
              <a:pPr/>
              <a:t>4.3.2014.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FAF4-0DED-4859-B7C7-B6D937A372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CA7843A-7507-4D44-A399-DEC5AEB2568A}" type="datetimeFigureOut">
              <a:rPr lang="hr-HR" smtClean="0"/>
              <a:pPr/>
              <a:t>4.3.2014.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4D9FAF4-0DED-4859-B7C7-B6D937A372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CA7843A-7507-4D44-A399-DEC5AEB2568A}" type="datetimeFigureOut">
              <a:rPr lang="hr-HR" smtClean="0"/>
              <a:pPr/>
              <a:t>4.3.2014.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4D9FAF4-0DED-4859-B7C7-B6D937A372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CA7843A-7507-4D44-A399-DEC5AEB2568A}" type="datetimeFigureOut">
              <a:rPr lang="hr-HR" smtClean="0"/>
              <a:pPr/>
              <a:t>4.3.2014.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4D9FAF4-0DED-4859-B7C7-B6D937A372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CA7843A-7507-4D44-A399-DEC5AEB2568A}" type="datetimeFigureOut">
              <a:rPr lang="hr-HR" smtClean="0"/>
              <a:pPr/>
              <a:t>4.3.2014.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4D9FAF4-0DED-4859-B7C7-B6D937A3727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 spd="med">
    <p:wedg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sz="6600" dirty="0" smtClean="0">
                <a:solidFill>
                  <a:schemeClr val="accent1">
                    <a:lumMod val="75000"/>
                  </a:schemeClr>
                </a:solidFill>
              </a:rPr>
              <a:t>SVE ŠTO BEBA TREBA</a:t>
            </a:r>
            <a:endParaRPr lang="hr-HR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MLAĐE  JASLICE</a:t>
            </a:r>
            <a:endParaRPr lang="hr-HR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 komunikacijom</a:t>
            </a:r>
            <a:endParaRPr lang="hr-HR" dirty="0"/>
          </a:p>
        </p:txBody>
      </p:sp>
      <p:pic>
        <p:nvPicPr>
          <p:cNvPr id="4" name="Content Placeholder 3" descr="IMG_3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64555" y="1882775"/>
            <a:ext cx="3414889" cy="457200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Rezultati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Stvaramo okruženje u kojem svako dijete ima mogućnosti za zadovoljavanje potreba.</a:t>
            </a:r>
          </a:p>
          <a:p>
            <a:r>
              <a:rPr lang="hr-HR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Novim materijalima osiguravamo uvjete za spontano iskazivanje potreba i optimalno zadovoljavanje</a:t>
            </a:r>
            <a:endParaRPr lang="hr-HR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Mlađe jaslice nakon projekta</a:t>
            </a:r>
            <a:endParaRPr lang="hr-HR" dirty="0"/>
          </a:p>
        </p:txBody>
      </p:sp>
      <p:pic>
        <p:nvPicPr>
          <p:cNvPr id="5" name="Content Placeholder 4" descr="IMG_327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6249" y="1722438"/>
            <a:ext cx="3380502" cy="4525962"/>
          </a:xfrm>
        </p:spPr>
      </p:pic>
      <p:pic>
        <p:nvPicPr>
          <p:cNvPr id="6" name="Content Placeholder 5" descr="IMG_327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7249" y="1722438"/>
            <a:ext cx="3380502" cy="4525962"/>
          </a:xfrm>
        </p:spPr>
      </p:pic>
    </p:spTree>
  </p:cSld>
  <p:clrMapOvr>
    <a:masterClrMapping/>
  </p:clrMapOvr>
  <p:transition spd="med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istom prostoru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5" name="Content Placeholder 4" descr="IMG_327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6249" y="1722438"/>
            <a:ext cx="3380502" cy="4525962"/>
          </a:xfrm>
        </p:spPr>
      </p:pic>
      <p:pic>
        <p:nvPicPr>
          <p:cNvPr id="6" name="Content Placeholder 5" descr="IMG_327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7249" y="1722438"/>
            <a:ext cx="3380502" cy="4525962"/>
          </a:xfrm>
        </p:spPr>
      </p:pic>
    </p:spTree>
  </p:cSld>
  <p:clrMapOvr>
    <a:masterClrMapping/>
  </p:clrMapOvr>
  <p:transition spd="med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Centar  zbivanja na sredini sobe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Content Placeholder 3" descr="IMG_23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1405" y="1882775"/>
            <a:ext cx="6121190" cy="457200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 nekoliko centara aktivnosti</a:t>
            </a:r>
            <a:endParaRPr lang="hr-HR" dirty="0"/>
          </a:p>
        </p:txBody>
      </p:sp>
      <p:pic>
        <p:nvPicPr>
          <p:cNvPr id="4" name="Content Placeholder 3" descr="IMG_25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64555" y="1882775"/>
            <a:ext cx="3414889" cy="457200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Istražujemo osjetilima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Content Placeholder 3" descr="IMG_31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1405" y="1882775"/>
            <a:ext cx="6121190" cy="457200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Vozimo se kroz sve centre aktivnosti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Content Placeholder 3" descr="IMG_31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64555" y="1882775"/>
            <a:ext cx="3414889" cy="457200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Mogućnost izlaska na terasu</a:t>
            </a:r>
            <a:endParaRPr lang="hr-HR" dirty="0"/>
          </a:p>
        </p:txBody>
      </p:sp>
      <p:pic>
        <p:nvPicPr>
          <p:cNvPr id="4" name="Content Placeholder 3" descr="IMG_31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1405" y="1882775"/>
            <a:ext cx="6121190" cy="457200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Boravak na svježem zraku za djecu koja ne hodaju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Content Placeholder 3" descr="IMG_31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1405" y="1882775"/>
            <a:ext cx="6121190" cy="457200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Mlađe jaslice prije projekta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5" name="Content Placeholder 4" descr="Jaslice 2013. 1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70944"/>
            <a:ext cx="4038600" cy="3028950"/>
          </a:xfrm>
        </p:spPr>
      </p:pic>
      <p:pic>
        <p:nvPicPr>
          <p:cNvPr id="6" name="Content Placeholder 5" descr="Jaslice 2013. 0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70944"/>
            <a:ext cx="4038600" cy="3028950"/>
          </a:xfrm>
        </p:spPr>
      </p:pic>
    </p:spTree>
  </p:cSld>
  <p:clrMapOvr>
    <a:masterClrMapping/>
  </p:clrMapOvr>
  <p:transition spd="med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I za sve ostale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IMG_31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1405" y="1882775"/>
            <a:ext cx="6121190" cy="457200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Djeci osiguravamo brižno ponašanje kao sigurnu bazu iz koje istražuju svijet</a:t>
            </a:r>
            <a:r>
              <a:rPr lang="hr-HR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hr-HR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endParaRPr lang="hr-HR" dirty="0"/>
          </a:p>
        </p:txBody>
      </p:sp>
      <p:pic>
        <p:nvPicPr>
          <p:cNvPr id="5" name="Content Placeholder 4" descr="IMG_23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6249" y="1722438"/>
            <a:ext cx="3380502" cy="4525962"/>
          </a:xfrm>
        </p:spPr>
      </p:pic>
      <p:pic>
        <p:nvPicPr>
          <p:cNvPr id="6" name="Content Placeholder 5" descr="IMG_30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7249" y="1722438"/>
            <a:ext cx="3380502" cy="4525962"/>
          </a:xfrm>
        </p:spPr>
      </p:pic>
    </p:spTree>
  </p:cSld>
  <p:clrMapOvr>
    <a:masterClrMapping/>
  </p:clrMapOvr>
  <p:transition spd="med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Pozdrav do sljedećeg projekta</a:t>
            </a:r>
            <a:endParaRPr lang="hr-HR" dirty="0"/>
          </a:p>
        </p:txBody>
      </p:sp>
      <p:pic>
        <p:nvPicPr>
          <p:cNvPr id="4" name="Content Placeholder 3" descr="IMG_25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1247" y="1882775"/>
            <a:ext cx="6121506" cy="457200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91264" cy="4320480"/>
          </a:xfrm>
        </p:spPr>
        <p:txBody>
          <a:bodyPr>
            <a:normAutofit/>
          </a:bodyPr>
          <a:lstStyle/>
          <a:p>
            <a:r>
              <a:rPr lang="hr-HR" sz="5400" dirty="0" smtClean="0"/>
              <a:t>Hvala na pozornosti!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</p:spTree>
  </p:cSld>
  <p:clrMapOvr>
    <a:masterClrMapping/>
  </p:clrMapOvr>
  <p:transition spd="med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istom prostoru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5" name="Content Placeholder 4" descr="IMG_32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70944"/>
            <a:ext cx="4038600" cy="3028950"/>
          </a:xfrm>
        </p:spPr>
      </p:pic>
      <p:pic>
        <p:nvPicPr>
          <p:cNvPr id="6" name="Content Placeholder 5" descr="IMG_327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70944"/>
            <a:ext cx="4038600" cy="3028950"/>
          </a:xfrm>
        </p:spPr>
      </p:pic>
    </p:spTree>
  </p:cSld>
  <p:clrMapOvr>
    <a:masterClrMapping/>
  </p:clrMapOvr>
  <p:transition spd="med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603448"/>
            <a:ext cx="7372672" cy="206648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Sve započinje  </a:t>
            </a:r>
            <a:br>
              <a:rPr lang="hr-HR" dirty="0" smtClean="0"/>
            </a:br>
            <a:r>
              <a:rPr lang="hr-HR" dirty="0" smtClean="0"/>
              <a:t>prikupljanjem i organiziranjem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Content Placeholder 3" descr="IMG_25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1405" y="1882775"/>
            <a:ext cx="6121190" cy="457200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prepoznavanjem</a:t>
            </a:r>
            <a:endParaRPr lang="hr-HR" dirty="0"/>
          </a:p>
        </p:txBody>
      </p:sp>
      <p:pic>
        <p:nvPicPr>
          <p:cNvPr id="4" name="Content Placeholder 3" descr="IMG_32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64555" y="1882775"/>
            <a:ext cx="3414889" cy="457200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generiranjem</a:t>
            </a:r>
            <a:endParaRPr lang="hr-HR" dirty="0"/>
          </a:p>
        </p:txBody>
      </p:sp>
      <p:pic>
        <p:nvPicPr>
          <p:cNvPr id="4" name="Content Placeholder 3" descr="IMG_31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1405" y="1882775"/>
            <a:ext cx="6121190" cy="457200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odlukom</a:t>
            </a:r>
            <a:endParaRPr lang="hr-HR" dirty="0"/>
          </a:p>
        </p:txBody>
      </p:sp>
      <p:pic>
        <p:nvPicPr>
          <p:cNvPr id="4" name="Content Placeholder 3" descr="IMG_25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64555" y="1882775"/>
            <a:ext cx="3414889" cy="457200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provedbom</a:t>
            </a:r>
            <a:endParaRPr lang="hr-HR" dirty="0"/>
          </a:p>
        </p:txBody>
      </p:sp>
      <p:pic>
        <p:nvPicPr>
          <p:cNvPr id="4" name="Content Placeholder 3" descr="IMG_31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64555" y="1882775"/>
            <a:ext cx="3414889" cy="457200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vrednovanjem</a:t>
            </a:r>
            <a:endParaRPr lang="hr-HR" dirty="0"/>
          </a:p>
        </p:txBody>
      </p:sp>
      <p:pic>
        <p:nvPicPr>
          <p:cNvPr id="4" name="Content Placeholder 3" descr="IMG_31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64555" y="1882775"/>
            <a:ext cx="3414889" cy="457200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94</TotalTime>
  <Words>104</Words>
  <Application>Microsoft Office PowerPoint</Application>
  <PresentationFormat>On-screen Show (4:3)</PresentationFormat>
  <Paragraphs>26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Verve</vt:lpstr>
      <vt:lpstr>SVE ŠTO BEBA TREBA</vt:lpstr>
      <vt:lpstr>Mlađe jaslice prije projekta </vt:lpstr>
      <vt:lpstr>U istom prostoru </vt:lpstr>
      <vt:lpstr>   Sve započinje   prikupljanjem i organiziranjem </vt:lpstr>
      <vt:lpstr>prepoznavanjem</vt:lpstr>
      <vt:lpstr>generiranjem</vt:lpstr>
      <vt:lpstr>odlukom</vt:lpstr>
      <vt:lpstr>provedbom</vt:lpstr>
      <vt:lpstr>vrednovanjem</vt:lpstr>
      <vt:lpstr>I komunikacijom</vt:lpstr>
      <vt:lpstr>Rezultati </vt:lpstr>
      <vt:lpstr>Mlađe jaslice nakon projekta</vt:lpstr>
      <vt:lpstr>U istom prostoru </vt:lpstr>
      <vt:lpstr>Centar  zbivanja na sredini sobe </vt:lpstr>
      <vt:lpstr>I nekoliko centara aktivnosti</vt:lpstr>
      <vt:lpstr>Istražujemo osjetilima  </vt:lpstr>
      <vt:lpstr>Vozimo se kroz sve centre aktivnosti </vt:lpstr>
      <vt:lpstr>Mogućnost izlaska na terasu</vt:lpstr>
      <vt:lpstr>Boravak na svježem zraku za djecu koja ne hodaju </vt:lpstr>
      <vt:lpstr>I za sve ostale</vt:lpstr>
      <vt:lpstr>Djeci osiguravamo brižno ponašanje kao sigurnu bazu iz koje istražuju svijet </vt:lpstr>
      <vt:lpstr>Pozdrav do sljedećeg projekta</vt:lpstr>
      <vt:lpstr>Hvala na pozornosti!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 ŠTO BEBA TREBA</dc:title>
  <dc:creator>PC</dc:creator>
  <cp:lastModifiedBy>PC</cp:lastModifiedBy>
  <cp:revision>11</cp:revision>
  <dcterms:created xsi:type="dcterms:W3CDTF">2014-03-02T18:00:32Z</dcterms:created>
  <dcterms:modified xsi:type="dcterms:W3CDTF">2014-03-04T18:59:30Z</dcterms:modified>
</cp:coreProperties>
</file>